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9B2BC-1DDC-429A-B60B-3B465DFEA838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FA3D6-1E97-49FA-9279-4732D94930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pPr/>
              <a:t>1</a:t>
            </a:fld>
            <a:endParaRPr lang="en-US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2901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28FF-006A-4ECE-A008-0F609270F99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08DA-D2F3-4CCF-A3D2-475996818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28FF-006A-4ECE-A008-0F609270F99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08DA-D2F3-4CCF-A3D2-475996818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28FF-006A-4ECE-A008-0F609270F99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08DA-D2F3-4CCF-A3D2-475996818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28FF-006A-4ECE-A008-0F609270F99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08DA-D2F3-4CCF-A3D2-475996818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28FF-006A-4ECE-A008-0F609270F99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08DA-D2F3-4CCF-A3D2-475996818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28FF-006A-4ECE-A008-0F609270F99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08DA-D2F3-4CCF-A3D2-475996818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28FF-006A-4ECE-A008-0F609270F99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08DA-D2F3-4CCF-A3D2-475996818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28FF-006A-4ECE-A008-0F609270F99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08DA-D2F3-4CCF-A3D2-475996818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28FF-006A-4ECE-A008-0F609270F99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08DA-D2F3-4CCF-A3D2-475996818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28FF-006A-4ECE-A008-0F609270F99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08DA-D2F3-4CCF-A3D2-475996818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28FF-006A-4ECE-A008-0F609270F99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E08DA-D2F3-4CCF-A3D2-475996818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228FF-006A-4ECE-A008-0F609270F99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E08DA-D2F3-4CCF-A3D2-47599681869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71;p33">
            <a:extLst>
              <a:ext uri="{FF2B5EF4-FFF2-40B4-BE49-F238E27FC236}">
                <a16:creationId xmlns:a16="http://schemas.microsoft.com/office/drawing/2014/main" xmlns="" id="{0C957D59-3422-8C8C-3836-07B44DD2F1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522" y="233395"/>
            <a:ext cx="6715124" cy="782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3600" dirty="0"/>
              <a:t>THANK YOU, LOOKING FORWARD</a:t>
            </a:r>
            <a:endParaRPr sz="3600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BDBBDA52-ECE5-B517-F368-D19F87A8026F}"/>
              </a:ext>
            </a:extLst>
          </p:cNvPr>
          <p:cNvSpPr/>
          <p:nvPr/>
        </p:nvSpPr>
        <p:spPr>
          <a:xfrm>
            <a:off x="1071538" y="1571612"/>
            <a:ext cx="4271045" cy="2489964"/>
          </a:xfrm>
          <a:prstGeom prst="rect">
            <a:avLst/>
          </a:prstGeom>
          <a:solidFill>
            <a:srgbClr val="0F84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tx1"/>
              </a:buClr>
            </a:pPr>
            <a:endParaRPr lang="en-IN" sz="2400" dirty="0">
              <a:solidFill>
                <a:srgbClr val="FFFFFF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139487" y="1571612"/>
            <a:ext cx="4178589" cy="2191555"/>
            <a:chOff x="4825691" y="3962565"/>
            <a:chExt cx="4178589" cy="2191555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xmlns="" id="{4E095F21-DF9F-8EE7-F5A7-A67C21A3E7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54071" y="5872700"/>
              <a:ext cx="346234" cy="281420"/>
            </a:xfrm>
            <a:prstGeom prst="rect">
              <a:avLst/>
            </a:prstGeom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xmlns="" id="{E20D7491-17E1-FDF4-C03D-AE91B8A2C1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854071" y="4059085"/>
              <a:ext cx="266771" cy="340322"/>
            </a:xfrm>
            <a:prstGeom prst="rect">
              <a:avLst/>
            </a:prstGeom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859BD053-C082-F9B3-53E9-016CC1F84351}"/>
                </a:ext>
              </a:extLst>
            </p:cNvPr>
            <p:cNvSpPr txBox="1"/>
            <p:nvPr/>
          </p:nvSpPr>
          <p:spPr>
            <a:xfrm>
              <a:off x="5219848" y="3962565"/>
              <a:ext cx="275791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2400" dirty="0">
                  <a:solidFill>
                    <a:srgbClr val="FFFFFF"/>
                  </a:solidFill>
                </a:rPr>
                <a:t>Ansuman Patro</a:t>
              </a:r>
            </a:p>
            <a:p>
              <a:endParaRPr lang="en-IN" sz="1800" dirty="0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2B1EA991-2904-D838-BBD5-7D29296DD642}"/>
                </a:ext>
              </a:extLst>
            </p:cNvPr>
            <p:cNvSpPr txBox="1"/>
            <p:nvPr/>
          </p:nvSpPr>
          <p:spPr>
            <a:xfrm>
              <a:off x="5227851" y="4899399"/>
              <a:ext cx="303428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2000" dirty="0">
                  <a:solidFill>
                    <a:srgbClr val="FFFFFF"/>
                  </a:solidFill>
                </a:rPr>
                <a:t>+91 </a:t>
              </a:r>
              <a:r>
                <a:rPr lang="en-IN" sz="2000" dirty="0" smtClean="0">
                  <a:solidFill>
                    <a:srgbClr val="FFFFFF"/>
                  </a:solidFill>
                </a:rPr>
                <a:t>8217816310</a:t>
              </a:r>
            </a:p>
            <a:p>
              <a:endParaRPr lang="en-IN" sz="2000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9B805FE0-C750-869E-7578-E72151E9488E}"/>
                </a:ext>
              </a:extLst>
            </p:cNvPr>
            <p:cNvSpPr txBox="1"/>
            <p:nvPr/>
          </p:nvSpPr>
          <p:spPr>
            <a:xfrm>
              <a:off x="5355096" y="5685903"/>
              <a:ext cx="3649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Clr>
                  <a:schemeClr val="tx1"/>
                </a:buClr>
              </a:pPr>
              <a:r>
                <a:rPr lang="en-IN" sz="2400" dirty="0" smtClean="0">
                  <a:solidFill>
                    <a:srgbClr val="FFFFFF"/>
                  </a:solidFill>
                </a:rPr>
                <a:t>support@indicasoft.com</a:t>
              </a:r>
              <a:endParaRPr lang="en-IN" sz="2400" dirty="0">
                <a:solidFill>
                  <a:srgbClr val="FFFFFF"/>
                </a:solidFill>
              </a:endParaRPr>
            </a:p>
          </p:txBody>
        </p:sp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xmlns="" id="{8C4B22CB-F500-F13F-4DAA-4DDDA55846F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825691" y="4961816"/>
              <a:ext cx="323531" cy="3010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706579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THANK YOU, LOOKING FORWARD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YOU, LOOKING FORWARD</dc:title>
  <dc:creator>Hp</dc:creator>
  <cp:lastModifiedBy>Hp</cp:lastModifiedBy>
  <cp:revision>1</cp:revision>
  <dcterms:created xsi:type="dcterms:W3CDTF">2025-08-19T17:13:31Z</dcterms:created>
  <dcterms:modified xsi:type="dcterms:W3CDTF">2025-08-19T17:17:54Z</dcterms:modified>
</cp:coreProperties>
</file>